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60AE1-D974-4581-A71D-36715B64665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8D80B-7116-427B-AFD0-4F35FD5DF9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Has the individual who is the subject of the matter been spoken to? </a:t>
          </a:r>
        </a:p>
      </dgm:t>
    </dgm:pt>
    <dgm:pt modelId="{702C61B3-0A18-4BC3-9380-864C600599C1}" type="parTrans" cxnId="{4035821B-1C3A-4F15-AEF7-00578CFBD306}">
      <dgm:prSet/>
      <dgm:spPr/>
      <dgm:t>
        <a:bodyPr/>
        <a:lstStyle/>
        <a:p>
          <a:endParaRPr lang="en-US"/>
        </a:p>
      </dgm:t>
    </dgm:pt>
    <dgm:pt modelId="{4136B457-7B3E-4FAB-B24B-B18069F9DA0B}" type="sibTrans" cxnId="{4035821B-1C3A-4F15-AEF7-00578CFBD306}">
      <dgm:prSet/>
      <dgm:spPr/>
      <dgm:t>
        <a:bodyPr/>
        <a:lstStyle/>
        <a:p>
          <a:endParaRPr lang="en-US"/>
        </a:p>
      </dgm:t>
    </dgm:pt>
    <dgm:pt modelId="{69BF19C5-1681-4C8B-86E5-B130885ADE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Avoid fake news</a:t>
          </a:r>
        </a:p>
      </dgm:t>
    </dgm:pt>
    <dgm:pt modelId="{66BA3008-BDDD-4841-9E96-75D520171A61}" type="parTrans" cxnId="{C3D9F37C-7BDB-413C-B6C0-C5A92A7D08F9}">
      <dgm:prSet/>
      <dgm:spPr/>
      <dgm:t>
        <a:bodyPr/>
        <a:lstStyle/>
        <a:p>
          <a:endParaRPr lang="en-US"/>
        </a:p>
      </dgm:t>
    </dgm:pt>
    <dgm:pt modelId="{0FB54D13-48B7-4A7B-B8D6-3E1CA6CA4317}" type="sibTrans" cxnId="{C3D9F37C-7BDB-413C-B6C0-C5A92A7D08F9}">
      <dgm:prSet/>
      <dgm:spPr/>
      <dgm:t>
        <a:bodyPr/>
        <a:lstStyle/>
        <a:p>
          <a:endParaRPr lang="en-US"/>
        </a:p>
      </dgm:t>
    </dgm:pt>
    <dgm:pt modelId="{F31D9556-9551-4C04-83CD-85F831D8B1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/>
            <a:t>Recognize how serious it is to speak idle words</a:t>
          </a:r>
        </a:p>
      </dgm:t>
    </dgm:pt>
    <dgm:pt modelId="{8E036095-F1AE-493A-A455-B126DA957274}" type="parTrans" cxnId="{660245E1-C467-4665-AEF9-516C0BA7C20A}">
      <dgm:prSet/>
      <dgm:spPr/>
      <dgm:t>
        <a:bodyPr/>
        <a:lstStyle/>
        <a:p>
          <a:endParaRPr lang="en-US"/>
        </a:p>
      </dgm:t>
    </dgm:pt>
    <dgm:pt modelId="{3198EA57-D9FE-44F5-9AC4-E969DF2DA8E7}" type="sibTrans" cxnId="{660245E1-C467-4665-AEF9-516C0BA7C20A}">
      <dgm:prSet/>
      <dgm:spPr/>
      <dgm:t>
        <a:bodyPr/>
        <a:lstStyle/>
        <a:p>
          <a:endParaRPr lang="en-US"/>
        </a:p>
      </dgm:t>
    </dgm:pt>
    <dgm:pt modelId="{8E95073C-DD4A-4512-9F9C-37209D9803D6}" type="pres">
      <dgm:prSet presAssocID="{CC160AE1-D974-4581-A71D-36715B646651}" presName="root" presStyleCnt="0">
        <dgm:presLayoutVars>
          <dgm:dir/>
          <dgm:resizeHandles val="exact"/>
        </dgm:presLayoutVars>
      </dgm:prSet>
      <dgm:spPr/>
    </dgm:pt>
    <dgm:pt modelId="{BBB275C8-F4F4-4D5F-BCC7-DF92A9004421}" type="pres">
      <dgm:prSet presAssocID="{2B58D80B-7116-427B-AFD0-4F35FD5DF967}" presName="compNode" presStyleCnt="0"/>
      <dgm:spPr/>
    </dgm:pt>
    <dgm:pt modelId="{2AF47768-E9B3-4BE8-A733-7981ABBA01C9}" type="pres">
      <dgm:prSet presAssocID="{2B58D80B-7116-427B-AFD0-4F35FD5DF967}" presName="bgRect" presStyleLbl="bgShp" presStyleIdx="0" presStyleCnt="3" custLinFactNeighborX="-2090"/>
      <dgm:spPr/>
    </dgm:pt>
    <dgm:pt modelId="{4C6002CD-62E9-4993-933B-3E779ECA038E}" type="pres">
      <dgm:prSet presAssocID="{2B58D80B-7116-427B-AFD0-4F35FD5DF967}" presName="iconRect" presStyleLbl="node1" presStyleIdx="0" presStyleCnt="3" custScaleX="140028" custScaleY="157696" custLinFactNeighborX="-27065" custLinFactNeighborY="13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2E4B9FE-02B0-472E-86B4-1615CA9E6534}" type="pres">
      <dgm:prSet presAssocID="{2B58D80B-7116-427B-AFD0-4F35FD5DF967}" presName="spaceRect" presStyleCnt="0"/>
      <dgm:spPr/>
    </dgm:pt>
    <dgm:pt modelId="{2A3EF89C-62C4-49A9-A4D6-E01E357095D6}" type="pres">
      <dgm:prSet presAssocID="{2B58D80B-7116-427B-AFD0-4F35FD5DF967}" presName="parTx" presStyleLbl="revTx" presStyleIdx="0" presStyleCnt="3" custScaleX="113662" custScaleY="100935" custLinFactNeighborX="448" custLinFactNeighborY="-6795">
        <dgm:presLayoutVars>
          <dgm:chMax val="0"/>
          <dgm:chPref val="0"/>
        </dgm:presLayoutVars>
      </dgm:prSet>
      <dgm:spPr/>
    </dgm:pt>
    <dgm:pt modelId="{207DFBB4-0871-4A29-B3FF-6957E40D3ED2}" type="pres">
      <dgm:prSet presAssocID="{4136B457-7B3E-4FAB-B24B-B18069F9DA0B}" presName="sibTrans" presStyleCnt="0"/>
      <dgm:spPr/>
    </dgm:pt>
    <dgm:pt modelId="{C020405C-3872-462E-877D-0AE052A206B7}" type="pres">
      <dgm:prSet presAssocID="{69BF19C5-1681-4C8B-86E5-B130885ADEB8}" presName="compNode" presStyleCnt="0"/>
      <dgm:spPr/>
    </dgm:pt>
    <dgm:pt modelId="{64AF645F-7F2E-4F0D-89D2-FCA97BDBE8A5}" type="pres">
      <dgm:prSet presAssocID="{69BF19C5-1681-4C8B-86E5-B130885ADEB8}" presName="bgRect" presStyleLbl="bgShp" presStyleIdx="1" presStyleCnt="3"/>
      <dgm:spPr/>
    </dgm:pt>
    <dgm:pt modelId="{8429C68B-71BB-46F4-B06A-785F3AF4F958}" type="pres">
      <dgm:prSet presAssocID="{69BF19C5-1681-4C8B-86E5-B130885ADEB8}" presName="iconRect" presStyleLbl="node1" presStyleIdx="1" presStyleCnt="3" custScaleX="121528" custScaleY="159708" custLinFactNeighborX="-17815" custLinFactNeighborY="-56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745C6E9F-406C-42AB-8BFE-BA5FCA2EE267}" type="pres">
      <dgm:prSet presAssocID="{69BF19C5-1681-4C8B-86E5-B130885ADEB8}" presName="spaceRect" presStyleCnt="0"/>
      <dgm:spPr/>
    </dgm:pt>
    <dgm:pt modelId="{6B7B2F96-B0AB-4D76-8D12-90F5CE072F09}" type="pres">
      <dgm:prSet presAssocID="{69BF19C5-1681-4C8B-86E5-B130885ADEB8}" presName="parTx" presStyleLbl="revTx" presStyleIdx="1" presStyleCnt="3" custScaleX="107855" custScaleY="100000" custLinFactNeighborX="-724" custLinFactNeighborY="-4966">
        <dgm:presLayoutVars>
          <dgm:chMax val="0"/>
          <dgm:chPref val="0"/>
        </dgm:presLayoutVars>
      </dgm:prSet>
      <dgm:spPr/>
    </dgm:pt>
    <dgm:pt modelId="{1208AC3C-4850-475A-ABFA-2AA35F6D37EC}" type="pres">
      <dgm:prSet presAssocID="{0FB54D13-48B7-4A7B-B8D6-3E1CA6CA4317}" presName="sibTrans" presStyleCnt="0"/>
      <dgm:spPr/>
    </dgm:pt>
    <dgm:pt modelId="{C055007B-3E35-4744-8BBF-300C83C5AE3B}" type="pres">
      <dgm:prSet presAssocID="{F31D9556-9551-4C04-83CD-85F831D8B128}" presName="compNode" presStyleCnt="0"/>
      <dgm:spPr/>
    </dgm:pt>
    <dgm:pt modelId="{E984DE7A-1AF0-465F-956B-BB37FE0DD2F4}" type="pres">
      <dgm:prSet presAssocID="{F31D9556-9551-4C04-83CD-85F831D8B128}" presName="bgRect" presStyleLbl="bgShp" presStyleIdx="2" presStyleCnt="3"/>
      <dgm:spPr/>
    </dgm:pt>
    <dgm:pt modelId="{DE3EE71F-E8BC-4507-B4CF-60FB120D013F}" type="pres">
      <dgm:prSet presAssocID="{F31D9556-9551-4C04-83CD-85F831D8B128}" presName="iconRect" presStyleLbl="node1" presStyleIdx="2" presStyleCnt="3" custScaleX="138123" custScaleY="145707" custLinFactNeighborX="-15924" custLinFactNeighborY="-138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0FCF226-95C7-446A-A395-95AB299B5CE3}" type="pres">
      <dgm:prSet presAssocID="{F31D9556-9551-4C04-83CD-85F831D8B128}" presName="spaceRect" presStyleCnt="0"/>
      <dgm:spPr/>
    </dgm:pt>
    <dgm:pt modelId="{2BD9E941-CA44-49B5-B645-0F8221624508}" type="pres">
      <dgm:prSet presAssocID="{F31D9556-9551-4C04-83CD-85F831D8B128}" presName="parTx" presStyleLbl="revTx" presStyleIdx="2" presStyleCnt="3" custLinFactNeighborX="-3459" custLinFactNeighborY="-9727">
        <dgm:presLayoutVars>
          <dgm:chMax val="0"/>
          <dgm:chPref val="0"/>
        </dgm:presLayoutVars>
      </dgm:prSet>
      <dgm:spPr/>
    </dgm:pt>
  </dgm:ptLst>
  <dgm:cxnLst>
    <dgm:cxn modelId="{4035821B-1C3A-4F15-AEF7-00578CFBD306}" srcId="{CC160AE1-D974-4581-A71D-36715B646651}" destId="{2B58D80B-7116-427B-AFD0-4F35FD5DF967}" srcOrd="0" destOrd="0" parTransId="{702C61B3-0A18-4BC3-9380-864C600599C1}" sibTransId="{4136B457-7B3E-4FAB-B24B-B18069F9DA0B}"/>
    <dgm:cxn modelId="{FBC9723D-938F-4B1F-BB4D-847FA5CDB23A}" type="presOf" srcId="{2B58D80B-7116-427B-AFD0-4F35FD5DF967}" destId="{2A3EF89C-62C4-49A9-A4D6-E01E357095D6}" srcOrd="0" destOrd="0" presId="urn:microsoft.com/office/officeart/2018/2/layout/IconVerticalSolidList"/>
    <dgm:cxn modelId="{FA9B8A51-4FF2-4C05-A63F-850133521FF4}" type="presOf" srcId="{CC160AE1-D974-4581-A71D-36715B646651}" destId="{8E95073C-DD4A-4512-9F9C-37209D9803D6}" srcOrd="0" destOrd="0" presId="urn:microsoft.com/office/officeart/2018/2/layout/IconVerticalSolidList"/>
    <dgm:cxn modelId="{80419A7B-1541-4861-A92A-C8FDD88CEC96}" type="presOf" srcId="{69BF19C5-1681-4C8B-86E5-B130885ADEB8}" destId="{6B7B2F96-B0AB-4D76-8D12-90F5CE072F09}" srcOrd="0" destOrd="0" presId="urn:microsoft.com/office/officeart/2018/2/layout/IconVerticalSolidList"/>
    <dgm:cxn modelId="{C3D9F37C-7BDB-413C-B6C0-C5A92A7D08F9}" srcId="{CC160AE1-D974-4581-A71D-36715B646651}" destId="{69BF19C5-1681-4C8B-86E5-B130885ADEB8}" srcOrd="1" destOrd="0" parTransId="{66BA3008-BDDD-4841-9E96-75D520171A61}" sibTransId="{0FB54D13-48B7-4A7B-B8D6-3E1CA6CA4317}"/>
    <dgm:cxn modelId="{4786E99D-B624-410C-B2B0-9BB7FF260EE4}" type="presOf" srcId="{F31D9556-9551-4C04-83CD-85F831D8B128}" destId="{2BD9E941-CA44-49B5-B645-0F8221624508}" srcOrd="0" destOrd="0" presId="urn:microsoft.com/office/officeart/2018/2/layout/IconVerticalSolidList"/>
    <dgm:cxn modelId="{660245E1-C467-4665-AEF9-516C0BA7C20A}" srcId="{CC160AE1-D974-4581-A71D-36715B646651}" destId="{F31D9556-9551-4C04-83CD-85F831D8B128}" srcOrd="2" destOrd="0" parTransId="{8E036095-F1AE-493A-A455-B126DA957274}" sibTransId="{3198EA57-D9FE-44F5-9AC4-E969DF2DA8E7}"/>
    <dgm:cxn modelId="{DFE914CC-7C89-40CA-9AD6-F92FC900CCBC}" type="presParOf" srcId="{8E95073C-DD4A-4512-9F9C-37209D9803D6}" destId="{BBB275C8-F4F4-4D5F-BCC7-DF92A9004421}" srcOrd="0" destOrd="0" presId="urn:microsoft.com/office/officeart/2018/2/layout/IconVerticalSolidList"/>
    <dgm:cxn modelId="{60A8D57F-439D-403B-8BFF-8987B39E4BA5}" type="presParOf" srcId="{BBB275C8-F4F4-4D5F-BCC7-DF92A9004421}" destId="{2AF47768-E9B3-4BE8-A733-7981ABBA01C9}" srcOrd="0" destOrd="0" presId="urn:microsoft.com/office/officeart/2018/2/layout/IconVerticalSolidList"/>
    <dgm:cxn modelId="{AB52B7C6-8E62-4619-AD71-05160697DE56}" type="presParOf" srcId="{BBB275C8-F4F4-4D5F-BCC7-DF92A9004421}" destId="{4C6002CD-62E9-4993-933B-3E779ECA038E}" srcOrd="1" destOrd="0" presId="urn:microsoft.com/office/officeart/2018/2/layout/IconVerticalSolidList"/>
    <dgm:cxn modelId="{91EC3E74-A9A1-4050-8561-DC9B94304A26}" type="presParOf" srcId="{BBB275C8-F4F4-4D5F-BCC7-DF92A9004421}" destId="{A2E4B9FE-02B0-472E-86B4-1615CA9E6534}" srcOrd="2" destOrd="0" presId="urn:microsoft.com/office/officeart/2018/2/layout/IconVerticalSolidList"/>
    <dgm:cxn modelId="{A28B40BC-D7E9-4294-9300-92B447225BA2}" type="presParOf" srcId="{BBB275C8-F4F4-4D5F-BCC7-DF92A9004421}" destId="{2A3EF89C-62C4-49A9-A4D6-E01E357095D6}" srcOrd="3" destOrd="0" presId="urn:microsoft.com/office/officeart/2018/2/layout/IconVerticalSolidList"/>
    <dgm:cxn modelId="{780E68CF-E0E3-476A-9E8F-F5B91DD366BC}" type="presParOf" srcId="{8E95073C-DD4A-4512-9F9C-37209D9803D6}" destId="{207DFBB4-0871-4A29-B3FF-6957E40D3ED2}" srcOrd="1" destOrd="0" presId="urn:microsoft.com/office/officeart/2018/2/layout/IconVerticalSolidList"/>
    <dgm:cxn modelId="{C2C6B9DE-89B7-4D9A-A7FB-CEEE56A29F4F}" type="presParOf" srcId="{8E95073C-DD4A-4512-9F9C-37209D9803D6}" destId="{C020405C-3872-462E-877D-0AE052A206B7}" srcOrd="2" destOrd="0" presId="urn:microsoft.com/office/officeart/2018/2/layout/IconVerticalSolidList"/>
    <dgm:cxn modelId="{A224DB99-BB3D-4521-81AE-F4BDEBB6BC70}" type="presParOf" srcId="{C020405C-3872-462E-877D-0AE052A206B7}" destId="{64AF645F-7F2E-4F0D-89D2-FCA97BDBE8A5}" srcOrd="0" destOrd="0" presId="urn:microsoft.com/office/officeart/2018/2/layout/IconVerticalSolidList"/>
    <dgm:cxn modelId="{B834389F-299A-4F87-A0F9-9AB547F8BAD1}" type="presParOf" srcId="{C020405C-3872-462E-877D-0AE052A206B7}" destId="{8429C68B-71BB-46F4-B06A-785F3AF4F958}" srcOrd="1" destOrd="0" presId="urn:microsoft.com/office/officeart/2018/2/layout/IconVerticalSolidList"/>
    <dgm:cxn modelId="{A6DD08E9-54A0-489D-AC27-265CB0CDFDA7}" type="presParOf" srcId="{C020405C-3872-462E-877D-0AE052A206B7}" destId="{745C6E9F-406C-42AB-8BFE-BA5FCA2EE267}" srcOrd="2" destOrd="0" presId="urn:microsoft.com/office/officeart/2018/2/layout/IconVerticalSolidList"/>
    <dgm:cxn modelId="{CE64B97C-2DA3-4E88-9D09-23B47F1AAE95}" type="presParOf" srcId="{C020405C-3872-462E-877D-0AE052A206B7}" destId="{6B7B2F96-B0AB-4D76-8D12-90F5CE072F09}" srcOrd="3" destOrd="0" presId="urn:microsoft.com/office/officeart/2018/2/layout/IconVerticalSolidList"/>
    <dgm:cxn modelId="{51BF7ABF-101F-418C-882D-13C7EDECCED1}" type="presParOf" srcId="{8E95073C-DD4A-4512-9F9C-37209D9803D6}" destId="{1208AC3C-4850-475A-ABFA-2AA35F6D37EC}" srcOrd="3" destOrd="0" presId="urn:microsoft.com/office/officeart/2018/2/layout/IconVerticalSolidList"/>
    <dgm:cxn modelId="{185A27AD-D3B0-47E8-B176-32EEEB8A9BC3}" type="presParOf" srcId="{8E95073C-DD4A-4512-9F9C-37209D9803D6}" destId="{C055007B-3E35-4744-8BBF-300C83C5AE3B}" srcOrd="4" destOrd="0" presId="urn:microsoft.com/office/officeart/2018/2/layout/IconVerticalSolidList"/>
    <dgm:cxn modelId="{7DD7C770-1043-4F8D-8E50-2A0D7D86CE29}" type="presParOf" srcId="{C055007B-3E35-4744-8BBF-300C83C5AE3B}" destId="{E984DE7A-1AF0-465F-956B-BB37FE0DD2F4}" srcOrd="0" destOrd="0" presId="urn:microsoft.com/office/officeart/2018/2/layout/IconVerticalSolidList"/>
    <dgm:cxn modelId="{FD6A3A69-E693-4394-8D1A-75384FAD05D6}" type="presParOf" srcId="{C055007B-3E35-4744-8BBF-300C83C5AE3B}" destId="{DE3EE71F-E8BC-4507-B4CF-60FB120D013F}" srcOrd="1" destOrd="0" presId="urn:microsoft.com/office/officeart/2018/2/layout/IconVerticalSolidList"/>
    <dgm:cxn modelId="{08E6736F-E98C-474F-96D5-DCE0F5E4F2CB}" type="presParOf" srcId="{C055007B-3E35-4744-8BBF-300C83C5AE3B}" destId="{E0FCF226-95C7-446A-A395-95AB299B5CE3}" srcOrd="2" destOrd="0" presId="urn:microsoft.com/office/officeart/2018/2/layout/IconVerticalSolidList"/>
    <dgm:cxn modelId="{8411F057-702D-41A7-B8D1-7D4080414A15}" type="presParOf" srcId="{C055007B-3E35-4744-8BBF-300C83C5AE3B}" destId="{2BD9E941-CA44-49B5-B645-0F82216245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47768-E9B3-4BE8-A733-7981ABBA01C9}">
      <dsp:nvSpPr>
        <dsp:cNvPr id="0" name=""/>
        <dsp:cNvSpPr/>
      </dsp:nvSpPr>
      <dsp:spPr>
        <a:xfrm>
          <a:off x="-121883" y="15737"/>
          <a:ext cx="7035959" cy="1107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002CD-62E9-4993-933B-3E779ECA038E}">
      <dsp:nvSpPr>
        <dsp:cNvPr id="0" name=""/>
        <dsp:cNvSpPr/>
      </dsp:nvSpPr>
      <dsp:spPr>
        <a:xfrm>
          <a:off x="0" y="97658"/>
          <a:ext cx="855425" cy="9609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EF89C-62C4-49A9-A4D6-E01E357095D6}">
      <dsp:nvSpPr>
        <dsp:cNvPr id="0" name=""/>
        <dsp:cNvSpPr/>
      </dsp:nvSpPr>
      <dsp:spPr>
        <a:xfrm>
          <a:off x="775735" y="0"/>
          <a:ext cx="6382106" cy="137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01" tIns="143701" rIns="143701" bIns="14370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Has the individual who is the subject of the matter been spoken to? </a:t>
          </a:r>
        </a:p>
      </dsp:txBody>
      <dsp:txXfrm>
        <a:off x="775735" y="0"/>
        <a:ext cx="6382106" cy="1370502"/>
      </dsp:txXfrm>
    </dsp:sp>
    <dsp:sp modelId="{64AF645F-7F2E-4F0D-89D2-FCA97BDBE8A5}">
      <dsp:nvSpPr>
        <dsp:cNvPr id="0" name=""/>
        <dsp:cNvSpPr/>
      </dsp:nvSpPr>
      <dsp:spPr>
        <a:xfrm>
          <a:off x="-121883" y="1665746"/>
          <a:ext cx="7035959" cy="1107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9C68B-71BB-46F4-B06A-785F3AF4F958}">
      <dsp:nvSpPr>
        <dsp:cNvPr id="0" name=""/>
        <dsp:cNvSpPr/>
      </dsp:nvSpPr>
      <dsp:spPr>
        <a:xfrm>
          <a:off x="38669" y="1698743"/>
          <a:ext cx="742409" cy="9731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2F96-B0AB-4D76-8D12-90F5CE072F09}">
      <dsp:nvSpPr>
        <dsp:cNvPr id="0" name=""/>
        <dsp:cNvSpPr/>
      </dsp:nvSpPr>
      <dsp:spPr>
        <a:xfrm>
          <a:off x="898113" y="1598317"/>
          <a:ext cx="6056044" cy="135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01" tIns="143701" rIns="143701" bIns="14370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Avoid fake news</a:t>
          </a:r>
        </a:p>
      </dsp:txBody>
      <dsp:txXfrm>
        <a:off x="898113" y="1598317"/>
        <a:ext cx="6056044" cy="1357806"/>
      </dsp:txXfrm>
    </dsp:sp>
    <dsp:sp modelId="{E984DE7A-1AF0-465F-956B-BB37FE0DD2F4}">
      <dsp:nvSpPr>
        <dsp:cNvPr id="0" name=""/>
        <dsp:cNvSpPr/>
      </dsp:nvSpPr>
      <dsp:spPr>
        <a:xfrm>
          <a:off x="-121883" y="3309407"/>
          <a:ext cx="7035959" cy="11079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EE71F-E8BC-4507-B4CF-60FB120D013F}">
      <dsp:nvSpPr>
        <dsp:cNvPr id="0" name=""/>
        <dsp:cNvSpPr/>
      </dsp:nvSpPr>
      <dsp:spPr>
        <a:xfrm>
          <a:off x="0" y="3411001"/>
          <a:ext cx="843787" cy="8878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9E941-CA44-49B5-B645-0F8221624508}">
      <dsp:nvSpPr>
        <dsp:cNvPr id="0" name=""/>
        <dsp:cNvSpPr/>
      </dsp:nvSpPr>
      <dsp:spPr>
        <a:xfrm>
          <a:off x="965072" y="3177333"/>
          <a:ext cx="5614987" cy="1357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701" tIns="143701" rIns="143701" bIns="14370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Recognize how serious it is to speak idle words</a:t>
          </a:r>
        </a:p>
      </dsp:txBody>
      <dsp:txXfrm>
        <a:off x="965072" y="3177333"/>
        <a:ext cx="5614987" cy="1357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E048-DAA6-EB01-2BD6-08A2E45BA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04100-6AD1-C36B-CB0A-BE9EACEE0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983CC-8A43-B76A-4E09-682A5035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73A3-3276-031F-2C99-667C9621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DB8B1-EE99-0AD5-61C3-25258F40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8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906E-4D82-05C2-2136-201FE412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2C5C3E-9E2C-20EA-92E8-57A883040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84833-448D-239D-2553-97C15E6F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CCC68-1C2F-4CE8-2562-5137960A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30B73-C580-0B4D-2351-89388BE5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9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27DAC-C662-90F0-0367-758F0687B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B7DC6-30DE-277E-619C-7192BE4BC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7C05-F299-60EE-E54A-BFA1F604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EA001-06C4-E43D-474F-67F2E462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AAAE6-3E8E-08A4-BC47-6DD0FD7D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F7944-A647-AB2F-D282-979BCD8E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8622B-BCD1-4D83-6C7E-75FDC1E8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F5264-20A0-0AAE-5336-05F1D840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F667F-4349-0D33-9DB7-1CDDA282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EB1C1-7AC7-EF1C-C268-DA4DCBCF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7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1E4E-AF14-2B82-577B-77B30227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79B6E-2008-2542-AA3B-E24108A7E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37AD0-F0BE-B4C9-909A-954066A8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F7FA5-F41A-D881-7B14-D37F353D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3F1B7-D98D-8FBB-DCDF-FD0E4EF0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7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6511-0695-1114-D682-C20198E3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314D-B954-B3BC-1BEC-CD577C3A0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D65B3-964E-4BE5-0709-08A21C4ED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EFBE6-84D7-5C71-DDB3-65467B56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E5597-EF19-C10E-D833-779CC77D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9F760-8FAE-EFF6-390D-D5336B88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4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13BD-E25F-2F1A-6F8E-190B929A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333A-C6B9-4E19-56DA-0C5D01D5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C2D6D-940F-ECE7-BCA5-24813FB6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CDA4E-0402-DCCA-0E45-DF9483FD9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73100-8F51-8004-44E7-95E28CF21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87EDC-239B-EA61-51E3-D8F38E1F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8A8E9F-0E5F-A690-2F9F-0CE0DDC29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393C3-9939-556F-AD29-3F650702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8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DAEA-769E-DB04-07F0-EC9FB429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36226-A04A-F25A-A9B6-174C2323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B34F1-5B5D-0281-FEE9-C3B25960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15372-2648-6210-E893-E1485C1F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6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9385D0-40CB-8E61-01A6-094672B8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61B17-8BC5-763E-9EA3-FEE8E080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DECC0-F26A-33B1-636A-8AF630B7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9BC74-6825-5BAA-5B88-801078F3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DAF6C-3F91-5890-9F7A-05F49521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5A112-B7E4-7F41-7D59-D63BE33D7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FB218-A0A3-7F6D-7B52-26BFAF53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251A3-E17C-83E7-B48F-6A81B4FFF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2BC8-ABB8-5455-C118-3225A7FE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3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3C55-5DC5-0974-FA56-72697CD5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2474A-EAF7-A98E-031E-78E68691B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925C4-32D9-2C39-11A1-C97D8761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AB219-F4BB-7766-D610-44179877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38630-3645-A140-4CF5-1E95B23D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D87AC-B8B9-D8B9-43F4-73233E7D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C27B1-48B1-5A2F-BA04-B3D2344C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4729F-80FD-0ADB-2032-3B4B388CF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0D599-35B0-D8B2-9C5E-55EB0A49C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7AC43A-BA9C-408F-96B2-DBBC861D3D22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0EDC-4336-82F9-B66F-6FCED6C3A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33C2-842A-91A7-4582-C52A85A20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A9EC79-FDE8-4491-A72F-E8BC7B5F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A person's mouth with a fire in their mouth&#10;&#10;Description automatically generated">
            <a:extLst>
              <a:ext uri="{FF2B5EF4-FFF2-40B4-BE49-F238E27FC236}">
                <a16:creationId xmlns:a16="http://schemas.microsoft.com/office/drawing/2014/main" id="{A1B26474-D2C4-C616-AEF5-823AE9E57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8000"/>
          </a:blip>
          <a:srcRect r="444"/>
          <a:stretch/>
        </p:blipFill>
        <p:spPr>
          <a:xfrm>
            <a:off x="-18" y="-10"/>
            <a:ext cx="1219201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35F7E-B698-6D9C-99B1-CC7EE8C93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594043"/>
            <a:ext cx="9795637" cy="222077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Gossip:</a:t>
            </a:r>
            <a:b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from the heart to my speech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77A7C-F854-8176-A4CE-D5955D560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5161280"/>
            <a:ext cx="9795637" cy="141645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247" y="350718"/>
            <a:ext cx="11491506" cy="6156565"/>
            <a:chOff x="0" y="0"/>
            <a:chExt cx="4539854" cy="2432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854" cy="2432223"/>
            </a:xfrm>
            <a:custGeom>
              <a:avLst/>
              <a:gdLst/>
              <a:ahLst/>
              <a:cxnLst/>
              <a:rect l="l" t="t" r="r" b="b"/>
              <a:pathLst>
                <a:path w="4539854" h="2432223">
                  <a:moveTo>
                    <a:pt x="0" y="0"/>
                  </a:moveTo>
                  <a:lnTo>
                    <a:pt x="4539854" y="0"/>
                  </a:lnTo>
                  <a:lnTo>
                    <a:pt x="4539854" y="2432223"/>
                  </a:lnTo>
                  <a:lnTo>
                    <a:pt x="0" y="2432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854" cy="24703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1889056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7"/>
                </a:lnTo>
                <a:lnTo>
                  <a:pt x="0" y="879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685800" y="2947220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6"/>
                </a:lnTo>
                <a:lnTo>
                  <a:pt x="0" y="879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685800" y="4005384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6"/>
                </a:lnTo>
                <a:lnTo>
                  <a:pt x="0" y="8799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85800" y="5063548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6"/>
                </a:lnTo>
                <a:lnTo>
                  <a:pt x="0" y="879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" y="0"/>
            <a:ext cx="12192000" cy="7199380"/>
          </a:xfrm>
          <a:custGeom>
            <a:avLst/>
            <a:gdLst/>
            <a:ahLst/>
            <a:cxnLst/>
            <a:rect l="l" t="t" r="r" b="b"/>
            <a:pathLst>
              <a:path w="18201850" h="10272993">
                <a:moveTo>
                  <a:pt x="0" y="0"/>
                </a:moveTo>
                <a:lnTo>
                  <a:pt x="18201850" y="0"/>
                </a:lnTo>
                <a:lnTo>
                  <a:pt x="18201850" y="10272993"/>
                </a:lnTo>
                <a:lnTo>
                  <a:pt x="0" y="102729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436" r="-1543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350247" y="1265999"/>
            <a:ext cx="1005180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320" indent="-27432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Biblical synonyms include: Whispering, </a:t>
            </a:r>
            <a:r>
              <a:rPr lang="en-US" sz="4000" dirty="0" err="1">
                <a:solidFill>
                  <a:srgbClr val="F9C45B"/>
                </a:solidFill>
                <a:latin typeface="KG Primary Penmanship"/>
              </a:rPr>
              <a:t>Backbitting</a:t>
            </a: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, and Slander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67474"/>
            <a:ext cx="10820400" cy="106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 b="1" dirty="0">
                <a:solidFill>
                  <a:srgbClr val="F9C45B"/>
                </a:solidFill>
                <a:latin typeface="Lucida Calligraphy" panose="03010101010101010101" pitchFamily="66" charset="0"/>
                <a:cs typeface="Forte Forward" panose="020F0502020204030204" pitchFamily="2" charset="0"/>
              </a:rPr>
              <a:t>GOSSIP DEFINED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0247" y="2632454"/>
            <a:ext cx="1005180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320" indent="-27432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Lies, unconfirmed facts, spreading of secrets and speech that concerns subjects that are none of our business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0247" y="4579170"/>
            <a:ext cx="1005180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320" indent="-27432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Its immediate consequences include fighting and a lack of love for my neighbor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247" y="350718"/>
            <a:ext cx="11491506" cy="6156565"/>
            <a:chOff x="0" y="0"/>
            <a:chExt cx="4539854" cy="2432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854" cy="2432223"/>
            </a:xfrm>
            <a:custGeom>
              <a:avLst/>
              <a:gdLst/>
              <a:ahLst/>
              <a:cxnLst/>
              <a:rect l="l" t="t" r="r" b="b"/>
              <a:pathLst>
                <a:path w="4539854" h="2432223">
                  <a:moveTo>
                    <a:pt x="0" y="0"/>
                  </a:moveTo>
                  <a:lnTo>
                    <a:pt x="4539854" y="0"/>
                  </a:lnTo>
                  <a:lnTo>
                    <a:pt x="4539854" y="2432223"/>
                  </a:lnTo>
                  <a:lnTo>
                    <a:pt x="0" y="2432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854" cy="24703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1889056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7"/>
                </a:lnTo>
                <a:lnTo>
                  <a:pt x="0" y="879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685800" y="2947220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6"/>
                </a:lnTo>
                <a:lnTo>
                  <a:pt x="0" y="879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685800" y="4005384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6"/>
                </a:lnTo>
                <a:lnTo>
                  <a:pt x="0" y="8799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85800" y="5063548"/>
            <a:ext cx="586617" cy="586617"/>
          </a:xfrm>
          <a:custGeom>
            <a:avLst/>
            <a:gdLst/>
            <a:ahLst/>
            <a:cxnLst/>
            <a:rect l="l" t="t" r="r" b="b"/>
            <a:pathLst>
              <a:path w="879926" h="879926">
                <a:moveTo>
                  <a:pt x="0" y="0"/>
                </a:moveTo>
                <a:lnTo>
                  <a:pt x="879926" y="0"/>
                </a:lnTo>
                <a:lnTo>
                  <a:pt x="879926" y="879926"/>
                </a:lnTo>
                <a:lnTo>
                  <a:pt x="0" y="8799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1" y="0"/>
            <a:ext cx="12192000" cy="7199380"/>
          </a:xfrm>
          <a:custGeom>
            <a:avLst/>
            <a:gdLst/>
            <a:ahLst/>
            <a:cxnLst/>
            <a:rect l="l" t="t" r="r" b="b"/>
            <a:pathLst>
              <a:path w="18201850" h="10272993">
                <a:moveTo>
                  <a:pt x="0" y="0"/>
                </a:moveTo>
                <a:lnTo>
                  <a:pt x="18201850" y="0"/>
                </a:lnTo>
                <a:lnTo>
                  <a:pt x="18201850" y="10272993"/>
                </a:lnTo>
                <a:lnTo>
                  <a:pt x="0" y="102729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436" r="-1543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350247" y="1566415"/>
            <a:ext cx="1005180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320" indent="-36576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I want to satisfy my flesh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16864"/>
            <a:ext cx="10820400" cy="1063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 b="1" dirty="0">
                <a:solidFill>
                  <a:srgbClr val="F9C45B"/>
                </a:solidFill>
                <a:latin typeface="Lucida Calligraphy" panose="03010101010101010101" pitchFamily="66" charset="0"/>
              </a:rPr>
              <a:t>WHAT FUELS GOSSIP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0247" y="2940870"/>
            <a:ext cx="1005180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320" indent="-27432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I want to harm another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0247" y="4579170"/>
            <a:ext cx="1005180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320" indent="-27432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9C45B"/>
                </a:solidFill>
                <a:latin typeface="KG Primary Penmanship"/>
              </a:rPr>
              <a:t>A lack of purpose for my time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A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247" y="350718"/>
            <a:ext cx="11491506" cy="6156565"/>
            <a:chOff x="0" y="0"/>
            <a:chExt cx="4539854" cy="2432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854" cy="2432223"/>
            </a:xfrm>
            <a:custGeom>
              <a:avLst/>
              <a:gdLst/>
              <a:ahLst/>
              <a:cxnLst/>
              <a:rect l="l" t="t" r="r" b="b"/>
              <a:pathLst>
                <a:path w="4539854" h="2432223">
                  <a:moveTo>
                    <a:pt x="0" y="0"/>
                  </a:moveTo>
                  <a:lnTo>
                    <a:pt x="4539854" y="0"/>
                  </a:lnTo>
                  <a:lnTo>
                    <a:pt x="4539854" y="2432223"/>
                  </a:lnTo>
                  <a:lnTo>
                    <a:pt x="0" y="24322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854" cy="24703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047" y="350717"/>
            <a:ext cx="4805794" cy="6156565"/>
            <a:chOff x="0" y="0"/>
            <a:chExt cx="9611588" cy="1231312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3947" r="23947"/>
            <a:stretch>
              <a:fillRect/>
            </a:stretch>
          </p:blipFill>
          <p:spPr>
            <a:xfrm>
              <a:off x="0" y="0"/>
              <a:ext cx="9611588" cy="12313129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4925388" y="337156"/>
            <a:ext cx="6964839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231F20"/>
                </a:solidFill>
                <a:latin typeface="Lucida Calligraphy" panose="03010101010101010101" pitchFamily="66" charset="0"/>
              </a:rPr>
              <a:t>PUTTING OUT THE FIRE</a:t>
            </a:r>
          </a:p>
        </p:txBody>
      </p:sp>
      <p:graphicFrame>
        <p:nvGraphicFramePr>
          <p:cNvPr id="10" name="TextBox 7">
            <a:extLst>
              <a:ext uri="{FF2B5EF4-FFF2-40B4-BE49-F238E27FC236}">
                <a16:creationId xmlns:a16="http://schemas.microsoft.com/office/drawing/2014/main" id="{C9DE3374-4EB5-4246-EE76-5477A626F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656879"/>
              </p:ext>
            </p:extLst>
          </p:nvPr>
        </p:nvGraphicFramePr>
        <p:xfrm>
          <a:off x="5008994" y="1830678"/>
          <a:ext cx="7035959" cy="467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9644" y="0"/>
            <a:ext cx="5301084" cy="6858000"/>
          </a:xfrm>
          <a:custGeom>
            <a:avLst/>
            <a:gdLst/>
            <a:ahLst/>
            <a:cxnLst/>
            <a:rect l="l" t="t" r="r" b="b"/>
            <a:pathLst>
              <a:path w="8095247" h="10287000">
                <a:moveTo>
                  <a:pt x="0" y="0"/>
                </a:moveTo>
                <a:lnTo>
                  <a:pt x="8095246" y="0"/>
                </a:lnTo>
                <a:lnTo>
                  <a:pt x="809524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596" r="-71685" b="-133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4165379" y="232410"/>
            <a:ext cx="7765851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C000"/>
                </a:solidFill>
                <a:latin typeface="Lucida Bright" panose="02040602050505020304" pitchFamily="18" charset="0"/>
              </a:rPr>
              <a:t>What  Is A Healthy Amount Of Information?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180080" y="1629410"/>
            <a:ext cx="8940799" cy="48855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43" lvl="1" indent="-431822">
              <a:lnSpc>
                <a:spcPts val="480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Constantia" panose="02030602050306030303" pitchFamily="18" charset="0"/>
              </a:rPr>
              <a:t>It is not gossip to warn against public facilitators of sin</a:t>
            </a:r>
          </a:p>
          <a:p>
            <a:pPr algn="ctr">
              <a:lnSpc>
                <a:spcPts val="4800"/>
              </a:lnSpc>
            </a:pPr>
            <a:endParaRPr lang="en-US" sz="36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marL="863643" lvl="1" indent="-431822">
              <a:lnSpc>
                <a:spcPts val="480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Constantia" panose="02030602050306030303" pitchFamily="18" charset="0"/>
              </a:rPr>
              <a:t>It is not gossip to seek aid for a problem when you go to the right source</a:t>
            </a:r>
          </a:p>
          <a:p>
            <a:pPr>
              <a:lnSpc>
                <a:spcPts val="4800"/>
              </a:lnSpc>
            </a:pPr>
            <a:endParaRPr lang="en-US" sz="36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marL="863643" lvl="1" indent="-431822">
              <a:lnSpc>
                <a:spcPts val="480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Constantia" panose="02030602050306030303" pitchFamily="18" charset="0"/>
              </a:rPr>
              <a:t>When spreading information, seek the welfare of the</a:t>
            </a:r>
            <a:r>
              <a:rPr lang="en-US" sz="3600" dirty="0">
                <a:solidFill>
                  <a:srgbClr val="FFFFFF"/>
                </a:solidFill>
                <a:latin typeface="KG Primary Penmanship"/>
              </a:rPr>
              <a:t> subject matter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74288"/>
            <a:ext cx="4859533" cy="5677363"/>
          </a:xfrm>
          <a:custGeom>
            <a:avLst/>
            <a:gdLst/>
            <a:ahLst/>
            <a:cxnLst/>
            <a:rect l="l" t="t" r="r" b="b"/>
            <a:pathLst>
              <a:path w="7289300" h="8516044">
                <a:moveTo>
                  <a:pt x="0" y="0"/>
                </a:moveTo>
                <a:lnTo>
                  <a:pt x="7289300" y="0"/>
                </a:lnTo>
                <a:lnTo>
                  <a:pt x="7289300" y="8516044"/>
                </a:lnTo>
                <a:lnTo>
                  <a:pt x="0" y="85160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7" b="-647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Box 3"/>
          <p:cNvSpPr txBox="1"/>
          <p:nvPr/>
        </p:nvSpPr>
        <p:spPr>
          <a:xfrm>
            <a:off x="5855213" y="290368"/>
            <a:ext cx="592023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C000"/>
                </a:solidFill>
                <a:latin typeface="Lucida Bright" panose="02040602050505020304" pitchFamily="18" charset="0"/>
              </a:rPr>
              <a:t>Have You Been </a:t>
            </a:r>
            <a:r>
              <a:rPr lang="en-US" sz="4000" b="1" dirty="0" err="1">
                <a:solidFill>
                  <a:srgbClr val="FFC000"/>
                </a:solidFill>
                <a:latin typeface="Lucida Bright" panose="02040602050505020304" pitchFamily="18" charset="0"/>
              </a:rPr>
              <a:t>Buned</a:t>
            </a:r>
            <a:r>
              <a:rPr lang="en-US" sz="4000" b="1" dirty="0">
                <a:solidFill>
                  <a:srgbClr val="FFC000"/>
                </a:solidFill>
                <a:latin typeface="Lucida Bright" panose="02040602050505020304" pitchFamily="18" charset="0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38320" y="1956608"/>
            <a:ext cx="7662448" cy="427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643" lvl="1" indent="-431822">
              <a:lnSpc>
                <a:spcPts val="480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Constantia" panose="02030602050306030303" pitchFamily="18" charset="0"/>
              </a:rPr>
              <a:t>Bring it to God</a:t>
            </a:r>
          </a:p>
          <a:p>
            <a:pPr>
              <a:lnSpc>
                <a:spcPts val="4800"/>
              </a:lnSpc>
            </a:pPr>
            <a:endParaRPr lang="en-US" sz="36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marL="863643" lvl="1" indent="-431822" algn="just">
              <a:lnSpc>
                <a:spcPts val="4800"/>
              </a:lnSpc>
              <a:buFont typeface="Arial"/>
              <a:buChar char="•"/>
            </a:pPr>
            <a:r>
              <a:rPr lang="en-US" sz="3600" dirty="0">
                <a:solidFill>
                  <a:srgbClr val="FFFFFF"/>
                </a:solidFill>
                <a:latin typeface="Constantia" panose="02030602050306030303" pitchFamily="18" charset="0"/>
              </a:rPr>
              <a:t>Consider what was said but know that God is the judge</a:t>
            </a:r>
          </a:p>
          <a:p>
            <a:pPr marL="431821" lvl="1" algn="just">
              <a:lnSpc>
                <a:spcPts val="4800"/>
              </a:lnSpc>
            </a:pPr>
            <a:endParaRPr lang="en-US" sz="3600" dirty="0">
              <a:solidFill>
                <a:srgbClr val="FFFFFF"/>
              </a:solidFill>
              <a:latin typeface="Constantia" panose="02030602050306030303" pitchFamily="18" charset="0"/>
            </a:endParaRPr>
          </a:p>
          <a:p>
            <a:pPr marL="571500" indent="-571500" algn="just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  <a:latin typeface="Constantia" panose="02030602050306030303" pitchFamily="18" charset="0"/>
              </a:rPr>
              <a:t>Act however you can with all gentleness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178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Cambria</vt:lpstr>
      <vt:lpstr>Constantia</vt:lpstr>
      <vt:lpstr>KG Primary Penmanship</vt:lpstr>
      <vt:lpstr>Lucida Bright</vt:lpstr>
      <vt:lpstr>Lucida Calligraphy</vt:lpstr>
      <vt:lpstr>Office Theme</vt:lpstr>
      <vt:lpstr>Gossip: from the heart to my speech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Gossip: from the heart to my speech</dc:title>
  <dc:creator>Benjamin Munoz</dc:creator>
  <cp:lastModifiedBy>hueytownchurch</cp:lastModifiedBy>
  <cp:revision>2</cp:revision>
  <dcterms:created xsi:type="dcterms:W3CDTF">2024-03-24T19:47:50Z</dcterms:created>
  <dcterms:modified xsi:type="dcterms:W3CDTF">2024-03-31T22:49:19Z</dcterms:modified>
</cp:coreProperties>
</file>